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23" r:id="rId2"/>
  </p:sldIdLst>
  <p:sldSz cx="12192000" cy="6858000"/>
  <p:notesSz cx="6858000" cy="9144000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sz="32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32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32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32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32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sz="32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sz="32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sz="32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sz="32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FFCC99"/>
    <a:srgbClr val="FFCC66"/>
    <a:srgbClr val="99FFCC"/>
    <a:srgbClr val="66FFFF"/>
    <a:srgbClr val="000066"/>
    <a:srgbClr val="FF66CC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3851" autoAdjust="0"/>
    <p:restoredTop sz="90909" autoAdjust="0"/>
  </p:normalViewPr>
  <p:slideViewPr>
    <p:cSldViewPr>
      <p:cViewPr varScale="1">
        <p:scale>
          <a:sx n="80" d="100"/>
          <a:sy n="80" d="100"/>
        </p:scale>
        <p:origin x="438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1728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>
            <a:extLst>
              <a:ext uri="{FF2B5EF4-FFF2-40B4-BE49-F238E27FC236}">
                <a16:creationId xmlns:a16="http://schemas.microsoft.com/office/drawing/2014/main" id="{458DBF1C-4B2E-4AA6-83A9-B3D6DD7FEEE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61795" name="Rectangle 3">
            <a:extLst>
              <a:ext uri="{FF2B5EF4-FFF2-40B4-BE49-F238E27FC236}">
                <a16:creationId xmlns:a16="http://schemas.microsoft.com/office/drawing/2014/main" id="{D064D075-E1E1-471D-A3BC-0875DDE5C219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61796" name="Rectangle 4">
            <a:extLst>
              <a:ext uri="{FF2B5EF4-FFF2-40B4-BE49-F238E27FC236}">
                <a16:creationId xmlns:a16="http://schemas.microsoft.com/office/drawing/2014/main" id="{D3EB4953-A257-49D9-8C01-6FC2629E5CB9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61797" name="Rectangle 5">
            <a:extLst>
              <a:ext uri="{FF2B5EF4-FFF2-40B4-BE49-F238E27FC236}">
                <a16:creationId xmlns:a16="http://schemas.microsoft.com/office/drawing/2014/main" id="{975A47FB-1C6B-4BF4-B478-C27D5DC9DE5A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1A302D80-BFD5-4102-A5E9-E7FFFCF901A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>
            <a:extLst>
              <a:ext uri="{FF2B5EF4-FFF2-40B4-BE49-F238E27FC236}">
                <a16:creationId xmlns:a16="http://schemas.microsoft.com/office/drawing/2014/main" id="{BE1A6582-99E3-446D-A4AE-6559B784804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2163" name="Rectangle 3">
            <a:extLst>
              <a:ext uri="{FF2B5EF4-FFF2-40B4-BE49-F238E27FC236}">
                <a16:creationId xmlns:a16="http://schemas.microsoft.com/office/drawing/2014/main" id="{F0803733-34F6-434C-A2A5-0429A205224A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9CC522EC-57C3-4549-B7F4-5A7BAF40E6D1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65" name="Rectangle 5">
            <a:extLst>
              <a:ext uri="{FF2B5EF4-FFF2-40B4-BE49-F238E27FC236}">
                <a16:creationId xmlns:a16="http://schemas.microsoft.com/office/drawing/2014/main" id="{33CED999-2229-4864-9FF9-FED112BD09E9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92166" name="Rectangle 6">
            <a:extLst>
              <a:ext uri="{FF2B5EF4-FFF2-40B4-BE49-F238E27FC236}">
                <a16:creationId xmlns:a16="http://schemas.microsoft.com/office/drawing/2014/main" id="{3E8CBB0A-3984-4509-ABE1-456590802ACA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2167" name="Rectangle 7">
            <a:extLst>
              <a:ext uri="{FF2B5EF4-FFF2-40B4-BE49-F238E27FC236}">
                <a16:creationId xmlns:a16="http://schemas.microsoft.com/office/drawing/2014/main" id="{4183E269-FAD8-4FFD-9C19-F09BED70B6E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6C1768C5-DCE9-4FBD-9008-7B2D8A0FD61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スライド イメージ プレースホルダ 1">
            <a:extLst>
              <a:ext uri="{FF2B5EF4-FFF2-40B4-BE49-F238E27FC236}">
                <a16:creationId xmlns:a16="http://schemas.microsoft.com/office/drawing/2014/main" id="{7417A629-D7F9-4F44-BF14-64367D5D791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123" name="ノート プレースホルダ 2">
            <a:extLst>
              <a:ext uri="{FF2B5EF4-FFF2-40B4-BE49-F238E27FC236}">
                <a16:creationId xmlns:a16="http://schemas.microsoft.com/office/drawing/2014/main" id="{45C522D1-01CC-4DBA-8A05-43D9C159DC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en-US"/>
          </a:p>
        </p:txBody>
      </p:sp>
      <p:sp>
        <p:nvSpPr>
          <p:cNvPr id="5124" name="スライド番号プレースホルダ 3">
            <a:extLst>
              <a:ext uri="{FF2B5EF4-FFF2-40B4-BE49-F238E27FC236}">
                <a16:creationId xmlns:a16="http://schemas.microsoft.com/office/drawing/2014/main" id="{B64A11C8-4AF7-497E-842D-97D20BCDAB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6EE0045C-21A1-4C62-A613-D587AEAE3112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1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0E8F7D1-C8E5-40A6-90DA-F1736ED6D41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4EBF825-CDCF-4BAD-BE87-37E46BD3A5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957DD84-5960-4350-AE3F-072036423A8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B0A3FF-C659-46B3-AFE7-80A03419753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683515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EEE16ED-25F6-4A02-A540-9AC062B54A9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ED2C034-8E5D-413D-8044-135E356808B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C0E0F87-9DE0-4366-938C-3D5567BC290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F2F068-C1AE-4B62-A720-C244D335ACD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83282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5941A50-8FF9-4BC9-BE2A-1D0A4FBA9D6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3686D3B-6D37-4179-8D54-01A20EDBA57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61F5351-41DC-486A-B7C9-52DC443D2FA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A0FD3F-2367-4518-B893-FB1458961EF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637469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99ED2A3-1D5E-4426-9F40-7C099B59BB9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D4136C1-C17E-4446-AF7B-9D857FBF297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C1D5730-15AF-46F8-86BC-DCF96F78980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23797F-DBBA-46BB-98C5-233F8E4CAFF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99250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380E7CA-2772-4003-8CF6-8E2B093445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BB315BC-B6EB-4165-BF2C-496E3AA3E11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5268AE1-44AA-4C26-89CE-DE3B606AC1E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523B43-4D25-4867-A790-0580506CF79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05002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C7130D3-3534-4222-8E01-EEF0509F33D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05DE10E-F6FA-4B73-9D6C-DB7E10391D7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C02365-0A8D-4ABB-88A5-02E2DA794CB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683A63-8DF7-4CEA-B4E3-6898635B390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910460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8069A9F-6F23-4720-BAE1-B72DCC709B2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290FEE0-AC06-4AED-B4FC-321B021B9AF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7AA1015-9DA5-4490-A93D-B2E10428E0D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317203-37A1-44FE-816C-567141E1520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648430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E12CF229-BC0B-4574-9C16-6B4DC720B17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A9D06B9-CF35-44F6-A4D8-E0A0573EF42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6A5CB1A-46C8-4BEB-A9A8-C130BF2C714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160631-839C-4379-AC04-C7D2BEA0F46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61342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07D34832-F208-47BF-B888-2E2954D4753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40BE103-9C8E-4144-B6DA-36839C2B1F4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8AFC0A18-85FD-4F8D-BED8-98AEDCA7B7A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813037-4075-4898-8325-471DA6A0550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94452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E2F915-5526-40B7-8386-024D9B5CB0B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C192FA1-3B91-465F-9155-CCA1A8A8CF7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5E69AA8-E817-4E47-9107-7A8CBD7F26B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4DC29D-550A-409A-B8C5-46991519FF3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74873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D48C701-60A0-40A6-9573-981EF38A6E0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54FD14D-ABE4-47DE-A5D3-2D78242EA91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921FB35-B16C-49D6-9AE9-503A315534C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9172F2-DE2F-41D1-9497-D553B871305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00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BD121EAA-47C1-4273-87D7-6455ACB441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EF0E1B6B-F63E-4DB1-A3B0-7510D39A2D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BD6AC390-1359-4F9F-91D3-652E5A0517F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2D11D6C1-50D2-4D20-8DE9-E8F9DC54249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34658DA2-57C7-40BE-AC61-64153AA6482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B04B0C8E-6245-45B3-9118-1CC535A2FD5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1026">
            <a:extLst>
              <a:ext uri="{FF2B5EF4-FFF2-40B4-BE49-F238E27FC236}">
                <a16:creationId xmlns:a16="http://schemas.microsoft.com/office/drawing/2014/main" id="{9C229B7E-2CDF-4DFC-96C5-65306C099FD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49413" y="1557338"/>
            <a:ext cx="8839200" cy="1008062"/>
          </a:xfrm>
        </p:spPr>
        <p:txBody>
          <a:bodyPr/>
          <a:lstStyle/>
          <a:p>
            <a:pPr eaLnBrk="1" hangingPunct="1">
              <a:lnSpc>
                <a:spcPct val="125000"/>
              </a:lnSpc>
              <a:defRPr/>
            </a:pPr>
            <a:r>
              <a:rPr lang="en-US" altLang="ja-JP" sz="3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********</a:t>
            </a:r>
            <a:r>
              <a:rPr lang="ja-JP" altLang="en-US" sz="3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演題名*********</a:t>
            </a:r>
          </a:p>
        </p:txBody>
      </p:sp>
      <p:sp>
        <p:nvSpPr>
          <p:cNvPr id="4099" name="Rectangle 1027">
            <a:extLst>
              <a:ext uri="{FF2B5EF4-FFF2-40B4-BE49-F238E27FC236}">
                <a16:creationId xmlns:a16="http://schemas.microsoft.com/office/drawing/2014/main" id="{7EA23F89-72C6-4A50-A3F8-8BCF780DD183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496741" y="2852737"/>
            <a:ext cx="7920037" cy="1152525"/>
          </a:xfrm>
        </p:spPr>
        <p:txBody>
          <a:bodyPr/>
          <a:lstStyle/>
          <a:p>
            <a:pPr algn="l" eaLnBrk="1" hangingPunct="1"/>
            <a:r>
              <a:rPr lang="ja-JP" altLang="en-US" sz="3600" dirty="0"/>
              <a:t>発表者　：　胸部　太郎</a:t>
            </a:r>
          </a:p>
          <a:p>
            <a:pPr algn="l" eaLnBrk="1" hangingPunct="1"/>
            <a:r>
              <a:rPr lang="ja-JP" altLang="en-US" sz="3600" dirty="0"/>
              <a:t>所属：</a:t>
            </a:r>
            <a:r>
              <a:rPr lang="en-US" altLang="ja-JP" sz="3600" dirty="0"/>
              <a:t>●●</a:t>
            </a:r>
            <a:r>
              <a:rPr lang="ja-JP" altLang="en-US" sz="3600" dirty="0"/>
              <a:t>大学医学部医学科</a:t>
            </a:r>
          </a:p>
        </p:txBody>
      </p:sp>
      <p:sp>
        <p:nvSpPr>
          <p:cNvPr id="4100" name="Rectangle 1028">
            <a:extLst>
              <a:ext uri="{FF2B5EF4-FFF2-40B4-BE49-F238E27FC236}">
                <a16:creationId xmlns:a16="http://schemas.microsoft.com/office/drawing/2014/main" id="{C26FA334-F9E6-4B44-81A0-76B6EA93FD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360" y="182563"/>
            <a:ext cx="6121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2400" dirty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第</a:t>
            </a:r>
            <a:r>
              <a:rPr lang="en-US" altLang="ja-JP" sz="2400" dirty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59</a:t>
            </a:r>
            <a:r>
              <a:rPr lang="ja-JP" altLang="en-US" sz="2400" dirty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回日本胸部外科学会九州地方会総会</a:t>
            </a:r>
          </a:p>
        </p:txBody>
      </p:sp>
      <p:cxnSp>
        <p:nvCxnSpPr>
          <p:cNvPr id="4101" name="直線コネクタ 7">
            <a:extLst>
              <a:ext uri="{FF2B5EF4-FFF2-40B4-BE49-F238E27FC236}">
                <a16:creationId xmlns:a16="http://schemas.microsoft.com/office/drawing/2014/main" id="{A45EEB97-C977-4A28-A9E9-88B25ECBBD7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847850" y="4652963"/>
            <a:ext cx="842645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102" name="Rectangle 1027">
            <a:extLst>
              <a:ext uri="{FF2B5EF4-FFF2-40B4-BE49-F238E27FC236}">
                <a16:creationId xmlns:a16="http://schemas.microsoft.com/office/drawing/2014/main" id="{9D1DE1FA-E298-461C-A2D7-42D061A2F9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6741" y="5085184"/>
            <a:ext cx="7920038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buFontTx/>
              <a:buNone/>
            </a:pPr>
            <a:r>
              <a:rPr lang="ja-JP" altLang="en-US" sz="3600" dirty="0"/>
              <a:t>担当指導医　：　胸部　一郎</a:t>
            </a:r>
          </a:p>
          <a:p>
            <a:pPr eaLnBrk="1" hangingPunct="1">
              <a:buFontTx/>
              <a:buNone/>
            </a:pPr>
            <a:r>
              <a:rPr lang="ja-JP" altLang="en-US" sz="3600" dirty="0"/>
              <a:t>所属：</a:t>
            </a:r>
            <a:r>
              <a:rPr lang="en-US" altLang="ja-JP" sz="3600" dirty="0"/>
              <a:t>●●</a:t>
            </a:r>
            <a:r>
              <a:rPr lang="ja-JP" altLang="en-US" sz="3600" dirty="0"/>
              <a:t>大学医学部医学科</a:t>
            </a:r>
          </a:p>
        </p:txBody>
      </p:sp>
      <p:sp>
        <p:nvSpPr>
          <p:cNvPr id="2" name="Rectangle 1026">
            <a:extLst>
              <a:ext uri="{FF2B5EF4-FFF2-40B4-BE49-F238E27FC236}">
                <a16:creationId xmlns:a16="http://schemas.microsoft.com/office/drawing/2014/main" id="{41384E44-318D-4A8A-8C1A-9EF65BA821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3387" y="769349"/>
            <a:ext cx="8839200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kumimoji="1" sz="4400">
                <a:solidFill>
                  <a:schemeClr val="tx2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eaLnBrk="0" hangingPunct="0">
              <a:defRPr kumimoji="1" sz="4400">
                <a:solidFill>
                  <a:schemeClr val="tx2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eaLnBrk="0" hangingPunct="0">
              <a:defRPr kumimoji="1" sz="4400">
                <a:solidFill>
                  <a:schemeClr val="tx2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eaLnBrk="0" hangingPunct="0">
              <a:defRPr kumimoji="1" sz="4400">
                <a:solidFill>
                  <a:schemeClr val="tx2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eaLnBrk="0" hangingPunct="0">
              <a:defRPr kumimoji="1" sz="4400">
                <a:solidFill>
                  <a:schemeClr val="tx2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25000"/>
              </a:lnSpc>
              <a:defRPr/>
            </a:pPr>
            <a:r>
              <a:rPr lang="ja-JP" altLang="en-US" sz="34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学生アワード　</a:t>
            </a:r>
            <a:endParaRPr lang="en-US" altLang="ja-JP" sz="3400" dirty="0"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">
      <a:dk1>
        <a:srgbClr val="000000"/>
      </a:dk1>
      <a:lt1>
        <a:srgbClr val="FFFFFF"/>
      </a:lt1>
      <a:dk2>
        <a:srgbClr val="0000CC"/>
      </a:dk2>
      <a:lt2>
        <a:srgbClr val="FFFF00"/>
      </a:lt2>
      <a:accent1>
        <a:srgbClr val="FF9900"/>
      </a:accent1>
      <a:accent2>
        <a:srgbClr val="00FFFF"/>
      </a:accent2>
      <a:accent3>
        <a:srgbClr val="AAAAE2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00"/>
      </a:hlink>
      <a:folHlink>
        <a:srgbClr val="969696"/>
      </a:folHlink>
    </a:clrScheme>
    <a:fontScheme name="標準デザイン">
      <a:majorFont>
        <a:latin typeface="Times New Roman"/>
        <a:ea typeface="ＭＳ Ｐゴシック"/>
        <a:cs typeface=""/>
      </a:majorFont>
      <a:minorFont>
        <a:latin typeface="Times New Roman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ＭＳ Ｐゴシック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ＭＳ Ｐゴシック" pitchFamily="50" charset="-128"/>
          </a:defRPr>
        </a:defPPr>
      </a:lstStyle>
    </a:ln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5346</TotalTime>
  <Words>44</Words>
  <Application>Microsoft Office PowerPoint</Application>
  <PresentationFormat>ワイド画面</PresentationFormat>
  <Paragraphs>8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HG創英角ｺﾞｼｯｸUB</vt:lpstr>
      <vt:lpstr>ＭＳ Ｐゴシック</vt:lpstr>
      <vt:lpstr>Tahoma</vt:lpstr>
      <vt:lpstr>Times New Roman</vt:lpstr>
      <vt:lpstr>標準デザイン</vt:lpstr>
      <vt:lpstr>********演題名*********</vt:lpstr>
    </vt:vector>
  </TitlesOfParts>
  <Company>京都大学臨床免疫学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膠原病の難治性病態</dc:title>
  <dc:creator>三森　経世</dc:creator>
  <cp:lastModifiedBy>阿部 晶子</cp:lastModifiedBy>
  <cp:revision>138</cp:revision>
  <dcterms:created xsi:type="dcterms:W3CDTF">2002-09-23T06:26:29Z</dcterms:created>
  <dcterms:modified xsi:type="dcterms:W3CDTF">2026-06-30T08:29:09Z</dcterms:modified>
</cp:coreProperties>
</file>